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sldIdLst>
    <p:sldId id="288" r:id="rId2"/>
    <p:sldId id="264" r:id="rId3"/>
    <p:sldId id="258" r:id="rId4"/>
    <p:sldId id="282" r:id="rId5"/>
    <p:sldId id="283" r:id="rId6"/>
    <p:sldId id="284" r:id="rId7"/>
    <p:sldId id="285" r:id="rId8"/>
    <p:sldId id="259" r:id="rId9"/>
    <p:sldId id="292" r:id="rId10"/>
    <p:sldId id="287" r:id="rId11"/>
    <p:sldId id="280" r:id="rId12"/>
    <p:sldId id="291" r:id="rId13"/>
    <p:sldId id="286" r:id="rId14"/>
    <p:sldId id="269" r:id="rId15"/>
    <p:sldId id="266" r:id="rId16"/>
    <p:sldId id="270" r:id="rId17"/>
    <p:sldId id="272" r:id="rId18"/>
    <p:sldId id="271" r:id="rId19"/>
    <p:sldId id="268" r:id="rId20"/>
    <p:sldId id="274" r:id="rId21"/>
    <p:sldId id="279" r:id="rId22"/>
    <p:sldId id="277" r:id="rId23"/>
    <p:sldId id="278" r:id="rId24"/>
    <p:sldId id="276" r:id="rId25"/>
    <p:sldId id="290" r:id="rId26"/>
    <p:sldId id="275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80" autoAdjust="0"/>
  </p:normalViewPr>
  <p:slideViewPr>
    <p:cSldViewPr>
      <p:cViewPr>
        <p:scale>
          <a:sx n="50" d="100"/>
          <a:sy n="50" d="100"/>
        </p:scale>
        <p:origin x="139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105EF-4B5B-4691-8BE8-CC4FAB15E95C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B2725-39ED-4185-ABAC-76521F85E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B2725-39ED-4185-ABAC-76521F85E1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B2725-39ED-4185-ABAC-76521F85E14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7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3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7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8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2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3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5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8B9C-02BE-4F74-BA6F-6FB973812812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6CB6-C42F-4492-8A11-E76AF6C0F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xn--80aaiempivhaohg4m.xn--p1ai/images/-UUw0VVWHR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" y="0"/>
            <a:ext cx="9120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sdn.ru/images/data/mus/70034_big_1351853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" y="156567"/>
            <a:ext cx="9111630" cy="65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2493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hotos.wikimapia.org/p/00/01/32/16/4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duhova.ru/statesman/wp-content/uploads/2015/12/2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520882" cy="68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769695_m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13684" cy="5431605"/>
          </a:xfrm>
          <a:prstGeom prst="rect">
            <a:avLst/>
          </a:prstGeom>
        </p:spPr>
      </p:pic>
      <p:pic>
        <p:nvPicPr>
          <p:cNvPr id="4" name="Рисунок 3" descr="Pojarsk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581" y="0"/>
            <a:ext cx="4598419" cy="6005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57826"/>
            <a:ext cx="414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 Нижнем Новгороде жил в то время Кузьма Минин.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42926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sz="2400" b="1" dirty="0" smtClean="0"/>
              <a:t>Командовал русским войском Дмитрий Михайлович Пожарский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Download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now.ru/img/643000/643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01580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naslednick.ru/mi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87" y="260648"/>
            <a:ext cx="467449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Downloads\27037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рина\Desktop\Downloads\три богатыр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на\Desktop\Downloads\Bogaty-rskie-zabav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4793509" cy="3576654"/>
          </a:xfrm>
          <a:prstGeom prst="rect">
            <a:avLst/>
          </a:prstGeom>
          <a:noFill/>
        </p:spPr>
      </p:pic>
      <p:pic>
        <p:nvPicPr>
          <p:cNvPr id="7172" name="Picture 4" descr="C:\Users\марина\Desktop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4429165" cy="3321874"/>
          </a:xfrm>
          <a:prstGeom prst="rect">
            <a:avLst/>
          </a:prstGeom>
          <a:noFill/>
        </p:spPr>
      </p:pic>
      <p:pic>
        <p:nvPicPr>
          <p:cNvPr id="7170" name="Picture 2" descr="C:\Users\марина\Desktop\Downloads\image_5931.norm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9530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rge-18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4minus.ru/uploads/monthly_2016_06/4.jpg.35ceaeb74cf9dd6f0648db6258071b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95" y="0"/>
            <a:ext cx="91535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maskah.ru/published/publicdata/VMASKAHRU/attachments/SC/products_pictures/3366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914775" cy="6096001"/>
          </a:xfrm>
          <a:prstGeom prst="rect">
            <a:avLst/>
          </a:prstGeom>
          <a:noFill/>
        </p:spPr>
      </p:pic>
      <p:pic>
        <p:nvPicPr>
          <p:cNvPr id="1028" name="Picture 4" descr="http://velikol.ru/dosta/1+%D1%81%D0%BF%D0%B8%D0%BD%D0%BA%D0%B0+%D0%B8+%D0%BF%D0%BE%D0%BB%D1%8B+%D1%86%D0%B5%D0%BB%D1%8C%D0%BD%D1%8B%D0%B5%2C+%D1%80%D0%B0%D1%81%D1%88%D0%B8%D1%80%D1%8F%D1%8E%D1%89%D0%B8%D0%B5%D1%81%D1%8F+%D0%BA%D0%BD%D0%B8%D0%B7%D1%83a/5433_html_71145b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05343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su-research06.ru/xzuvmwovax/img1742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24536" cy="643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42/52459/hello_html_18d741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058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faim.ru/data/home/gallery_items/photo/big_g7ndyex0y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824536" cy="656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izilvest.ru/images/11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doc_ru_45707_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Мы не должны забывать уроков истории: сильна Россия только тогда, когда она едина! Порознь, поодиночке не сделать того, что можно сделать вместе. Именно поэтому в нашей стране есть такой важный праздник - День Народного Единства.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10242" name="Picture 2" descr="http://foiz.ru/files/blog/big/73403.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imn.chernyahovsk.ru/upload/main/1a5/1a5417b8871422302fdbf89d6bf874c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556385_1-7f11c67f592d70e318e0b514ddf148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rodkuzneck.ru/media/photos/4/2/d80ad3ebe84dfaf3e58bff6da9623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" y="0"/>
            <a:ext cx="9128408" cy="68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7074" y="2967335"/>
            <a:ext cx="7669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Кузнецк – моя любовь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7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oyaokruga.ru/img/image_big/51a305c8-a6be-4116-9a6a-2141745928d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640"/>
            <a:ext cx="8686800" cy="65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tatic.panoramio.com/photos/large/1118797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" y="260648"/>
            <a:ext cx="91325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elcome2penza.ru/uploaded/rest_place/29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0"/>
            <a:ext cx="89793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Downloads\Attach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g0.liveinternet.ru/images/attach/c/7/97/638/97638328_4737592_m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66</Words>
  <Application>Microsoft Office PowerPoint</Application>
  <PresentationFormat>Экран (4:3)</PresentationFormat>
  <Paragraphs>8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Елена</cp:lastModifiedBy>
  <cp:revision>22</cp:revision>
  <dcterms:created xsi:type="dcterms:W3CDTF">2016-10-30T06:38:01Z</dcterms:created>
  <dcterms:modified xsi:type="dcterms:W3CDTF">2017-09-30T13:20:39Z</dcterms:modified>
</cp:coreProperties>
</file>